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57" r:id="rId6"/>
    <p:sldId id="258" r:id="rId7"/>
    <p:sldId id="260" r:id="rId8"/>
    <p:sldId id="263" r:id="rId9"/>
    <p:sldId id="259" r:id="rId10"/>
    <p:sldId id="261" r:id="rId11"/>
    <p:sldId id="262" r:id="rId12"/>
    <p:sldId id="264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86BA92-51DC-4F36-A5F6-9EE48FE6277E}" v="149" dt="2025-12-18T02:29:32.9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7" autoAdjust="0"/>
  </p:normalViewPr>
  <p:slideViewPr>
    <p:cSldViewPr snapToGrid="0">
      <p:cViewPr varScale="1">
        <p:scale>
          <a:sx n="104" d="100"/>
          <a:sy n="104" d="100"/>
        </p:scale>
        <p:origin x="870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CF662E-503B-3B1D-535D-E5B5AFA6F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AD8B3B-F2CA-733D-30A9-8A2DB8234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102E2-BC0A-97F3-4E0B-B88116A07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EFCCB4-6BEB-6BDF-0BFB-6E3E74F7F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B64BB5-22D9-B9D2-FDB3-646AD06B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154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657F74-C9EC-CF86-9520-C678E8AA2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B930FE-E056-BAA3-6AF8-46AF727B8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599240-9327-A418-3E11-62D9E0281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028F63-3593-BEF4-5982-DCFA7A930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C2793D-9D56-5392-7AAA-66CF9A0DF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624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1F6F8A6-3228-B161-6CF4-251A09C38E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B3C881-EBE6-9041-EAB4-6BEB3E732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BF3700-A282-D40F-D4A9-855015C6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79AB89-0D99-8FB6-365F-5C92D553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69BC80-1AB4-5FD7-69DE-B0838A17F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379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3FB17A-DBD8-8363-8500-027BD4B03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26BE99-E030-3C83-74A6-453ADD48E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116926-C69C-ABD2-96C9-6433E317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6F6B5D-65E4-2EB9-8852-07506F6FF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B1E7CC-9408-510C-C07E-57D80803D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747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3E6AF4-89FC-F089-E42A-C373722F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4772D6-8913-A9D6-0DBA-6DBC75310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E4861E-F5A3-E728-72E4-4202AD940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3B2FD1-2DE8-8F20-EC18-69F4A332A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95CADD-2ECF-0551-CC2A-9C1644A6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32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4C5040-2A62-4B16-F69F-9B4CB8F53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B0EEF2-177B-729C-5A09-F6458649FE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ED18EF-19E1-F7C7-4FA4-81B2042AC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27C9D4-89A6-57E0-4364-5F37929D8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8E4469-5B96-CA43-89F2-E11E3199C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B4E7AF-62F1-7C6C-4FC8-AE465EF55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925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662A25-2A21-9ADA-FB3F-C484062B5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4BB997-885C-4919-204A-0C0C48B5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21B52C-FDB7-DB40-6A06-24B479DA0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0DE558-B111-FCD7-4A36-2F1879BBF7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3BFD4C-7EEF-2064-58D2-172E45A99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A08499-82A2-7E18-ECE1-924AF5B9D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C2ABCE0-B8CF-A1E9-FC00-FF7F9DBC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983726-1CCB-5C7F-42DF-84A2C1ED1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255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9EB482-FB3C-BF6A-BD80-05F2D91C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370620-2804-A828-562E-D0E033DB5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E0ABF5-44D0-E78B-F65D-1F4B622B1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F278A4-5F5F-3FFC-49A0-1A1350AE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80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4E48BE-2750-8376-83B5-822D4194F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E92A69-7A8C-B8AB-4C55-28B464020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AA5485-6235-6CAE-1192-D0AC93410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957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7F149-BE38-8BD5-DD3D-B3730549F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BBE9E6-5882-35E0-15D0-89D805A3D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F5FE2E-4882-9C99-A0B4-C2CD7A92A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44D288-8569-4EEE-9440-1D49FBA97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68E3E4-FAC7-A9F6-1C7B-F3061245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EFC039-3DD5-326A-95D7-2D07F0371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264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256E69-2B9F-4B4A-0E4B-C40060468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DB8795-449C-F875-B2BA-E76A24855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B43B599-54FA-CB28-E248-9FAE15A15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8BAE32-692F-FA56-D1A1-D6E903668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F7D17D-D976-4DDE-A880-7190676FE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83CE84-EE08-C629-64EB-17035C2A4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794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B5D5F9-D35D-3588-8A25-B1A6FB6B9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902413-8F1A-3CFA-183A-486990A7E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C55185-8F8F-8A73-60B6-8B72173A27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38DB8E-BE3F-40FF-8B6C-AECE8D9AC2C6}" type="datetimeFigureOut">
              <a:rPr lang="ko-KR" altLang="en-US" smtClean="0"/>
              <a:t>2025-12-18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8E2C1F-129B-54E5-B689-58A45D858D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EE8D77-1335-90BD-FEE9-3F2F4CF064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7" name="그림 6" descr="야외, 하늘, 재앙, 건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E28D82F-DFE7-547C-0D80-6B8C4B5F0593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6" b="10139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912AC85-03D1-E47A-1245-1773D717AA4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665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jGhhoL3wNJk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야외, 하늘, 재앙, 건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CF529DA-69A5-11EB-FA26-B4DE8EDCA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6" b="10139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D9EEACF-21FD-8995-3F17-1FD141B03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83205" y="188210"/>
            <a:ext cx="9144000" cy="1289608"/>
          </a:xfrm>
        </p:spPr>
        <p:txBody>
          <a:bodyPr>
            <a:normAutofit/>
          </a:bodyPr>
          <a:lstStyle/>
          <a:p>
            <a:r>
              <a:rPr lang="en-US" altLang="ko-KR" sz="8000" dirty="0">
                <a:latin typeface="Arial" panose="020B0604020202020204" pitchFamily="34" charset="0"/>
                <a:cs typeface="Arial" panose="020B0604020202020204" pitchFamily="34" charset="0"/>
              </a:rPr>
              <a:t>Ultimate Shell</a:t>
            </a:r>
            <a:endParaRPr lang="ko-KR" altLang="en-US" sz="8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B64D67-1F4C-8559-7AED-40C6BC49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26099" y="1376218"/>
            <a:ext cx="9144000" cy="1655762"/>
          </a:xfrm>
        </p:spPr>
        <p:txBody>
          <a:bodyPr/>
          <a:lstStyle/>
          <a:p>
            <a:pPr algn="r"/>
            <a:r>
              <a:rPr lang="en-US" altLang="ko-KR" dirty="0"/>
              <a:t>202510894 </a:t>
            </a:r>
            <a:r>
              <a:rPr lang="ko-KR" altLang="en-US" dirty="0"/>
              <a:t>박건우</a:t>
            </a:r>
            <a:r>
              <a:rPr lang="en-US" altLang="ko-KR" dirty="0"/>
              <a:t>(</a:t>
            </a:r>
            <a:r>
              <a:rPr lang="ko-KR" altLang="en-US" dirty="0"/>
              <a:t>팀장</a:t>
            </a:r>
            <a:r>
              <a:rPr lang="en-US" altLang="ko-KR" dirty="0"/>
              <a:t>&amp;</a:t>
            </a:r>
            <a:r>
              <a:rPr lang="ko-KR" altLang="en-US" dirty="0"/>
              <a:t>기획</a:t>
            </a:r>
            <a:r>
              <a:rPr lang="en-US" altLang="ko-KR" dirty="0"/>
              <a:t>&amp;</a:t>
            </a:r>
            <a:r>
              <a:rPr lang="ko-KR" altLang="en-US" dirty="0"/>
              <a:t>스토리</a:t>
            </a:r>
            <a:r>
              <a:rPr lang="en-US" altLang="ko-KR" dirty="0"/>
              <a:t>&amp;</a:t>
            </a:r>
            <a:r>
              <a:rPr lang="ko-KR" altLang="en-US" dirty="0"/>
              <a:t>개발</a:t>
            </a:r>
            <a:r>
              <a:rPr lang="en-US" altLang="ko-KR" dirty="0"/>
              <a:t>&amp;</a:t>
            </a:r>
            <a:r>
              <a:rPr lang="ko-KR" altLang="en-US" dirty="0"/>
              <a:t>이미지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49035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52AE8-DA72-DC02-FDE7-6C7A24C7E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5EC76-CF72-1359-4153-A96344E44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장르</a:t>
            </a:r>
            <a:r>
              <a:rPr lang="en-US" altLang="ko-KR" dirty="0"/>
              <a:t>: 2D </a:t>
            </a:r>
            <a:r>
              <a:rPr lang="ko-KR" altLang="en-US" dirty="0" err="1"/>
              <a:t>횡스크롤</a:t>
            </a:r>
            <a:r>
              <a:rPr lang="ko-KR" altLang="en-US" dirty="0"/>
              <a:t> </a:t>
            </a:r>
            <a:r>
              <a:rPr lang="ko-KR" altLang="en-US" dirty="0" err="1"/>
              <a:t>플랫포머</a:t>
            </a:r>
            <a:endParaRPr lang="en-US" altLang="ko-KR" dirty="0"/>
          </a:p>
          <a:p>
            <a:r>
              <a:rPr lang="ko-KR" altLang="en-US" dirty="0"/>
              <a:t>개발 언어</a:t>
            </a:r>
            <a:r>
              <a:rPr lang="en-US" altLang="ko-KR" dirty="0"/>
              <a:t>: </a:t>
            </a:r>
            <a:r>
              <a:rPr lang="ko-KR" altLang="en-US" dirty="0"/>
              <a:t>자바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테마</a:t>
            </a:r>
            <a:r>
              <a:rPr lang="en-US" altLang="ko-KR" dirty="0"/>
              <a:t>: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나선형 조개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 조각을 찾아 바다 탐험하기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코드 개발</a:t>
            </a:r>
            <a:r>
              <a:rPr lang="en-US" altLang="ko-KR" dirty="0"/>
              <a:t>: Gemini, </a:t>
            </a:r>
            <a:r>
              <a:rPr lang="en-US" altLang="ko-KR" dirty="0" err="1"/>
              <a:t>Github</a:t>
            </a:r>
            <a:r>
              <a:rPr lang="en-US" altLang="ko-KR" dirty="0"/>
              <a:t> Copilot </a:t>
            </a:r>
            <a:r>
              <a:rPr lang="ko-KR" altLang="en-US" dirty="0"/>
              <a:t>활용</a:t>
            </a:r>
            <a:endParaRPr lang="en-US" altLang="ko-KR" dirty="0"/>
          </a:p>
          <a:p>
            <a:r>
              <a:rPr lang="ko-KR" altLang="en-US" dirty="0"/>
              <a:t>이미지</a:t>
            </a:r>
            <a:r>
              <a:rPr lang="en-US" altLang="ko-KR" dirty="0"/>
              <a:t>: Gemini </a:t>
            </a:r>
            <a:r>
              <a:rPr lang="ko-KR" altLang="en-US" dirty="0"/>
              <a:t>활용</a:t>
            </a:r>
            <a:endParaRPr lang="en-US" altLang="ko-KR" dirty="0"/>
          </a:p>
          <a:p>
            <a:r>
              <a:rPr lang="ko-KR" altLang="en-US" dirty="0"/>
              <a:t>소리</a:t>
            </a:r>
            <a:r>
              <a:rPr lang="en-US" altLang="ko-KR" dirty="0"/>
              <a:t>: </a:t>
            </a:r>
            <a:r>
              <a:rPr lang="en-US" altLang="ko-KR" dirty="0" err="1"/>
              <a:t>pixabay</a:t>
            </a:r>
            <a:r>
              <a:rPr lang="en-US" altLang="ko-KR" dirty="0"/>
              <a:t>, </a:t>
            </a:r>
            <a:r>
              <a:rPr lang="en-US" altLang="ko-KR" dirty="0" err="1"/>
              <a:t>mixkit</a:t>
            </a:r>
            <a:endParaRPr lang="ko-KR" altLang="en-US" dirty="0"/>
          </a:p>
        </p:txBody>
      </p:sp>
      <p:pic>
        <p:nvPicPr>
          <p:cNvPr id="5" name="그림 4" descr="만화 영화, 스크린샷, 그래픽 디자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80C38D1-B87A-09C1-635A-92CCF8221D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5675" y="471785"/>
            <a:ext cx="4333875" cy="2437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789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EE367-307A-CECE-2E6F-1F11BC02D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스토리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B09FF-67DA-8054-12E4-B049E9E5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690688"/>
            <a:ext cx="10882745" cy="4987203"/>
          </a:xfrm>
        </p:spPr>
        <p:txBody>
          <a:bodyPr>
            <a:normAutofit/>
          </a:bodyPr>
          <a:lstStyle/>
          <a:p>
            <a:r>
              <a:rPr lang="ko-KR" altLang="en-US" dirty="0"/>
              <a:t>멸망해가는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평행 세계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’</a:t>
            </a:r>
            <a:r>
              <a:rPr lang="ko-KR" altLang="en-US" dirty="0"/>
              <a:t>는 만물의 힘을 한 곳에 모은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나선형 조개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/>
              <a:t> </a:t>
            </a:r>
            <a:r>
              <a:rPr lang="ko-KR" altLang="en-US" dirty="0"/>
              <a:t>모양의 물체</a:t>
            </a:r>
            <a:r>
              <a:rPr lang="en-US" altLang="ko-KR" dirty="0"/>
              <a:t>, </a:t>
            </a:r>
            <a:r>
              <a:rPr lang="ko-KR" altLang="en-US" i="1" u="sng" dirty="0" err="1"/>
              <a:t>얼티밋</a:t>
            </a:r>
            <a:r>
              <a:rPr lang="ko-KR" altLang="en-US" i="1" u="sng" dirty="0"/>
              <a:t> 쉘</a:t>
            </a:r>
            <a:r>
              <a:rPr lang="en-US" altLang="ko-KR" i="1" u="sng" dirty="0"/>
              <a:t>(Ultimate Shell)</a:t>
            </a:r>
            <a:r>
              <a:rPr lang="ko-KR" altLang="en-US" dirty="0"/>
              <a:t>을 만든다</a:t>
            </a:r>
            <a:r>
              <a:rPr lang="en-US" altLang="ko-KR" dirty="0"/>
              <a:t>.</a:t>
            </a:r>
          </a:p>
          <a:p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평행 세계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의 </a:t>
            </a:r>
            <a:r>
              <a:rPr lang="en-US" altLang="ko-KR" dirty="0"/>
              <a:t>‘</a:t>
            </a:r>
            <a:r>
              <a:rPr lang="ko-KR" altLang="en-US" dirty="0"/>
              <a:t>내</a:t>
            </a:r>
            <a:r>
              <a:rPr lang="en-US" altLang="ko-KR" dirty="0"/>
              <a:t>’</a:t>
            </a:r>
            <a:r>
              <a:rPr lang="ko-KR" altLang="en-US" dirty="0"/>
              <a:t>가 원래 세계와의 운명을 바꾸려는 순간 누군가가 나타나 조개를 빼앗아간다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그는 </a:t>
            </a:r>
            <a:r>
              <a:rPr lang="en-US" altLang="ko-KR" dirty="0"/>
              <a:t>‘</a:t>
            </a:r>
            <a:r>
              <a:rPr lang="ko-KR" altLang="en-US" dirty="0"/>
              <a:t>내</a:t>
            </a:r>
            <a:r>
              <a:rPr lang="en-US" altLang="ko-KR" dirty="0"/>
              <a:t>’</a:t>
            </a:r>
            <a:r>
              <a:rPr lang="ko-KR" altLang="en-US" dirty="0"/>
              <a:t>가 사는 세계로 왔으나</a:t>
            </a:r>
            <a:r>
              <a:rPr lang="en-US" altLang="ko-KR" dirty="0"/>
              <a:t>, </a:t>
            </a:r>
            <a:r>
              <a:rPr lang="ko-KR" altLang="en-US" dirty="0"/>
              <a:t>불안정한 힘으로 인해 조개가 분리되어 흩어진다</a:t>
            </a:r>
            <a:r>
              <a:rPr lang="en-US" altLang="ko-KR" dirty="0"/>
              <a:t>.</a:t>
            </a:r>
            <a:r>
              <a:rPr lang="ko-KR" altLang="en-US" dirty="0"/>
              <a:t> 원래 세계의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’</a:t>
            </a:r>
            <a:r>
              <a:rPr lang="ko-KR" altLang="en-US" dirty="0"/>
              <a:t>에게 조각을 모아달라고 부탁한다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’</a:t>
            </a:r>
            <a:r>
              <a:rPr lang="ko-KR" altLang="en-US" dirty="0"/>
              <a:t>는 험난한 길을 뚫고 조각을 모은다</a:t>
            </a:r>
            <a:r>
              <a:rPr lang="en-US" altLang="ko-KR" dirty="0"/>
              <a:t>. </a:t>
            </a:r>
            <a:r>
              <a:rPr lang="ko-KR" altLang="en-US" dirty="0"/>
              <a:t>그 과정에서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평행 세계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’</a:t>
            </a:r>
            <a:r>
              <a:rPr lang="ko-KR" altLang="en-US" dirty="0"/>
              <a:t>도 만난다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원래 세계의 </a:t>
            </a:r>
            <a:r>
              <a:rPr lang="en-US" altLang="ko-KR" dirty="0"/>
              <a:t>‘</a:t>
            </a:r>
            <a:r>
              <a:rPr lang="ko-KR" altLang="en-US" dirty="0"/>
              <a:t>내</a:t>
            </a:r>
            <a:r>
              <a:rPr lang="en-US" altLang="ko-KR" dirty="0"/>
              <a:t>’</a:t>
            </a:r>
            <a:r>
              <a:rPr lang="ko-KR" altLang="en-US" dirty="0"/>
              <a:t>가 먼저 조각을 찾고 원래대로 돌려놓는다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88278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3777C2D-F3A5-DE81-60D0-E8589EE58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게임 진행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94E4CC6-5FBE-3D97-01F2-C44736A8BC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10818091" cy="4351338"/>
          </a:xfrm>
        </p:spPr>
        <p:txBody>
          <a:bodyPr/>
          <a:lstStyle/>
          <a:p>
            <a:r>
              <a:rPr lang="ko-KR" altLang="en-US" dirty="0" err="1"/>
              <a:t>맵의</a:t>
            </a:r>
            <a:r>
              <a:rPr lang="ko-KR" altLang="en-US" dirty="0"/>
              <a:t> 끝까지 가서 조개 조각을 터치하면 스테이지 클리어</a:t>
            </a:r>
            <a:endParaRPr lang="en-US" altLang="ko-KR" dirty="0"/>
          </a:p>
          <a:p>
            <a:r>
              <a:rPr lang="ko-KR" altLang="en-US" dirty="0"/>
              <a:t>물속에서는 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b="1" dirty="0">
                <a:highlight>
                  <a:srgbClr val="FFFF00"/>
                </a:highlight>
              </a:rPr>
              <a:t>공기</a:t>
            </a:r>
            <a:r>
              <a:rPr lang="en-US" altLang="ko-KR" b="1" dirty="0">
                <a:highlight>
                  <a:srgbClr val="FFFF00"/>
                </a:highlight>
              </a:rPr>
              <a:t>**</a:t>
            </a:r>
            <a:r>
              <a:rPr lang="ko-KR" altLang="en-US" dirty="0"/>
              <a:t> 방울을 주기적으로 먹어 숨 쉬기</a:t>
            </a:r>
            <a:r>
              <a:rPr lang="en-US" altLang="ko-KR" sz="2000" dirty="0"/>
              <a:t>(</a:t>
            </a:r>
            <a:r>
              <a:rPr lang="ko-KR" altLang="en-US" sz="2000" dirty="0"/>
              <a:t>안 그러면 사망</a:t>
            </a:r>
            <a:r>
              <a:rPr lang="en-US" altLang="ko-KR" sz="2000" dirty="0"/>
              <a:t>)</a:t>
            </a:r>
          </a:p>
          <a:p>
            <a:endParaRPr lang="en-US" altLang="ko-KR" sz="3200" dirty="0"/>
          </a:p>
        </p:txBody>
      </p:sp>
      <p:pic>
        <p:nvPicPr>
          <p:cNvPr id="5" name="그림 4" descr="달, 스크린샷, 만화 영화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A3E31B5-4094-97DE-ECE5-7C7AC3CC3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33576" y="2902067"/>
            <a:ext cx="1724266" cy="2457793"/>
          </a:xfrm>
          <a:prstGeom prst="rect">
            <a:avLst/>
          </a:prstGeom>
        </p:spPr>
      </p:pic>
      <p:pic>
        <p:nvPicPr>
          <p:cNvPr id="7" name="그림 6" descr="스크린샷, 직사각형, 라인, 다채로움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40991BA-4A5A-EB0C-0E04-297A97B066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9429" y="3931614"/>
            <a:ext cx="1676634" cy="657317"/>
          </a:xfrm>
          <a:prstGeom prst="rect">
            <a:avLst/>
          </a:prstGeom>
        </p:spPr>
      </p:pic>
      <p:pic>
        <p:nvPicPr>
          <p:cNvPr id="9" name="그림 8" descr="스크린샷, 만화 영화, 클립아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4D563BA-25A0-E342-2969-37F899FB4D7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2167" y="3716566"/>
            <a:ext cx="1003760" cy="102737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0CBDE1E-5F9A-859C-6FD6-66EF40EC234E}"/>
              </a:ext>
            </a:extLst>
          </p:cNvPr>
          <p:cNvSpPr txBox="1"/>
          <p:nvPr/>
        </p:nvSpPr>
        <p:spPr>
          <a:xfrm>
            <a:off x="1773382" y="4974824"/>
            <a:ext cx="241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밟으면 부서지는 발판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7909DEF-BD86-950A-72CC-B0F1DDE2C3B0}"/>
              </a:ext>
            </a:extLst>
          </p:cNvPr>
          <p:cNvSpPr txBox="1"/>
          <p:nvPr/>
        </p:nvSpPr>
        <p:spPr>
          <a:xfrm>
            <a:off x="5232400" y="4723868"/>
            <a:ext cx="241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/>
              <a:t>스프링</a:t>
            </a:r>
          </a:p>
        </p:txBody>
      </p:sp>
    </p:spTree>
    <p:extLst>
      <p:ext uri="{BB962C8B-B14F-4D97-AF65-F5344CB8AC3E}">
        <p14:creationId xmlns:p14="http://schemas.microsoft.com/office/powerpoint/2010/main" val="35656172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F0BD1C-C74E-A256-5180-DD25DB89E4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여기서 끝이 아니다</a:t>
            </a:r>
            <a:r>
              <a:rPr lang="en-US" altLang="ko-KR" dirty="0"/>
              <a:t>!!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A02728-2F5A-8CFF-B6C0-D432F81142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N</a:t>
            </a:r>
            <a:r>
              <a:rPr lang="ko-KR" altLang="en-US" dirty="0" err="1"/>
              <a:t>회차</a:t>
            </a:r>
            <a:r>
              <a:rPr lang="ko-KR" altLang="en-US" dirty="0"/>
              <a:t> 플레이를 위한 기능 추가</a:t>
            </a:r>
          </a:p>
          <a:p>
            <a:pPr lvl="1"/>
            <a:r>
              <a:rPr lang="ko-KR" altLang="en-US" dirty="0"/>
              <a:t>맵 통과 시간을 기록하여 저장</a:t>
            </a:r>
            <a:endParaRPr lang="en-US" altLang="ko-KR" dirty="0"/>
          </a:p>
          <a:p>
            <a:pPr lvl="1"/>
            <a:r>
              <a:rPr lang="ko-KR" altLang="en-US" dirty="0"/>
              <a:t>시간 단축을 위한 반복 플레이</a:t>
            </a:r>
            <a:r>
              <a:rPr lang="en-US" altLang="ko-KR" dirty="0"/>
              <a:t>(</a:t>
            </a:r>
            <a:r>
              <a:rPr lang="ko-KR" altLang="en-US" dirty="0"/>
              <a:t>타임 어택</a:t>
            </a:r>
            <a:r>
              <a:rPr lang="en-US" altLang="ko-KR" dirty="0"/>
              <a:t>)</a:t>
            </a:r>
            <a:r>
              <a:rPr lang="ko-KR" altLang="en-US" dirty="0"/>
              <a:t> 가능</a:t>
            </a:r>
          </a:p>
        </p:txBody>
      </p:sp>
      <p:pic>
        <p:nvPicPr>
          <p:cNvPr id="5" name="그림 4" descr="텍스트, 스크린샷, 소프트웨어, 멀티미디어 소프트웨어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DD558FF-9E11-F8C1-E5F1-292002993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00408" y="3070706"/>
            <a:ext cx="6118662" cy="3592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0461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45951-E3B3-BAF4-D94D-F2D89FDC56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스테이지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1A435D-EEA6-AB04-9E5E-6CD92BAC9F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1039764" cy="4879975"/>
          </a:xfrm>
        </p:spPr>
        <p:txBody>
          <a:bodyPr/>
          <a:lstStyle/>
          <a:p>
            <a:r>
              <a:rPr lang="ko-KR" altLang="en-US" dirty="0"/>
              <a:t>스테이지 </a:t>
            </a:r>
            <a:r>
              <a:rPr lang="en-US" altLang="ko-KR" dirty="0"/>
              <a:t>1 - </a:t>
            </a:r>
            <a:r>
              <a:rPr lang="en-US" altLang="ko-KR" b="1" dirty="0"/>
              <a:t>Gold Coast</a:t>
            </a:r>
            <a:r>
              <a:rPr lang="en-US" altLang="ko-KR" dirty="0"/>
              <a:t>: </a:t>
            </a:r>
            <a:r>
              <a:rPr lang="ko-KR" altLang="en-US" dirty="0"/>
              <a:t>모래사장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2 - </a:t>
            </a:r>
            <a:r>
              <a:rPr lang="en-US" altLang="ko-KR" b="1" dirty="0"/>
              <a:t>Emerald Sea</a:t>
            </a:r>
            <a:r>
              <a:rPr lang="en-US" altLang="ko-KR" dirty="0"/>
              <a:t>: </a:t>
            </a:r>
            <a:r>
              <a:rPr lang="ko-KR" altLang="en-US" dirty="0"/>
              <a:t>얕은 바다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3 - </a:t>
            </a:r>
            <a:r>
              <a:rPr lang="en-US" altLang="ko-KR" b="1" dirty="0"/>
              <a:t>Shattered Wreckage</a:t>
            </a:r>
            <a:r>
              <a:rPr lang="en-US" altLang="ko-KR" dirty="0"/>
              <a:t>: </a:t>
            </a:r>
            <a:r>
              <a:rPr lang="ko-KR" altLang="en-US" dirty="0"/>
              <a:t>난파선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4 - </a:t>
            </a:r>
            <a:r>
              <a:rPr lang="en-US" altLang="ko-KR" b="1" dirty="0"/>
              <a:t>Deep Water</a:t>
            </a:r>
            <a:r>
              <a:rPr lang="en-US" altLang="ko-KR" dirty="0"/>
              <a:t>: </a:t>
            </a:r>
            <a:r>
              <a:rPr lang="ko-KR" altLang="en-US" dirty="0"/>
              <a:t>심해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5 - </a:t>
            </a:r>
            <a:r>
              <a:rPr lang="en-US" altLang="ko-KR" b="1" dirty="0"/>
              <a:t>Labyrinth</a:t>
            </a:r>
            <a:r>
              <a:rPr lang="en-US" altLang="ko-KR" dirty="0"/>
              <a:t>: </a:t>
            </a:r>
            <a:r>
              <a:rPr lang="ko-KR" altLang="en-US" dirty="0"/>
              <a:t>수중 미로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6 - </a:t>
            </a:r>
            <a:r>
              <a:rPr lang="en-US" altLang="ko-KR" b="1" dirty="0"/>
              <a:t>Rival Battle</a:t>
            </a:r>
            <a:r>
              <a:rPr lang="en-US" altLang="ko-KR" dirty="0"/>
              <a:t>: </a:t>
            </a:r>
            <a:r>
              <a:rPr lang="ko-KR" altLang="en-US" dirty="0"/>
              <a:t>평행 세계의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‘</a:t>
            </a:r>
            <a:r>
              <a:rPr lang="ko-KR" altLang="en-US" dirty="0"/>
              <a:t>와의 제트스키 레이싱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7 - </a:t>
            </a:r>
            <a:r>
              <a:rPr lang="en-US" altLang="ko-KR" b="1" dirty="0"/>
              <a:t>Remote Island</a:t>
            </a:r>
            <a:r>
              <a:rPr lang="en-US" altLang="ko-KR" dirty="0"/>
              <a:t>: </a:t>
            </a:r>
            <a:r>
              <a:rPr lang="ko-KR" altLang="en-US" dirty="0"/>
              <a:t>외딴 섬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지역에 맞춰 설계된 공간</a:t>
            </a:r>
          </a:p>
        </p:txBody>
      </p:sp>
      <p:pic>
        <p:nvPicPr>
          <p:cNvPr id="5" name="그림 4" descr="무척추 동물, 곤충, 딱정벌레, 스티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B241B78-A092-EF5F-30D3-9C29694CEE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9147" y="168275"/>
            <a:ext cx="4269977" cy="2355850"/>
          </a:xfrm>
          <a:prstGeom prst="rect">
            <a:avLst/>
          </a:prstGeom>
        </p:spPr>
      </p:pic>
      <p:sp>
        <p:nvSpPr>
          <p:cNvPr id="6" name="타원 5">
            <a:extLst>
              <a:ext uri="{FF2B5EF4-FFF2-40B4-BE49-F238E27FC236}">
                <a16:creationId xmlns:a16="http://schemas.microsoft.com/office/drawing/2014/main" id="{BCD54534-E0EC-A6D2-7659-DB43574CA6D5}"/>
              </a:ext>
            </a:extLst>
          </p:cNvPr>
          <p:cNvSpPr/>
          <p:nvPr/>
        </p:nvSpPr>
        <p:spPr>
          <a:xfrm>
            <a:off x="8011102" y="365125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EC4C6043-2AAB-8349-2959-7763856F3A18}"/>
              </a:ext>
            </a:extLst>
          </p:cNvPr>
          <p:cNvSpPr/>
          <p:nvPr/>
        </p:nvSpPr>
        <p:spPr>
          <a:xfrm>
            <a:off x="9336520" y="584200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C382A6FE-90BF-0D1F-742C-30415442F093}"/>
              </a:ext>
            </a:extLst>
          </p:cNvPr>
          <p:cNvSpPr/>
          <p:nvPr/>
        </p:nvSpPr>
        <p:spPr>
          <a:xfrm>
            <a:off x="9226982" y="1581150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E8F81037-1244-C012-6DEC-385993F0B2D4}"/>
              </a:ext>
            </a:extLst>
          </p:cNvPr>
          <p:cNvSpPr/>
          <p:nvPr/>
        </p:nvSpPr>
        <p:spPr>
          <a:xfrm>
            <a:off x="10373590" y="1800225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0BAFE5BF-729A-1404-06D3-DD0983524750}"/>
              </a:ext>
            </a:extLst>
          </p:cNvPr>
          <p:cNvSpPr/>
          <p:nvPr/>
        </p:nvSpPr>
        <p:spPr>
          <a:xfrm>
            <a:off x="10753580" y="808831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DEBF1B00-0CDF-376A-B3E6-2C8530AFFD3A}"/>
              </a:ext>
            </a:extLst>
          </p:cNvPr>
          <p:cNvSpPr/>
          <p:nvPr/>
        </p:nvSpPr>
        <p:spPr>
          <a:xfrm>
            <a:off x="11591924" y="1127125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B55C8C9C-F0E4-957F-3956-DD86789499E0}"/>
              </a:ext>
            </a:extLst>
          </p:cNvPr>
          <p:cNvSpPr/>
          <p:nvPr/>
        </p:nvSpPr>
        <p:spPr>
          <a:xfrm>
            <a:off x="11634932" y="2100984"/>
            <a:ext cx="219075" cy="219075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A7A8EDDF-83B8-0F5D-DD4E-A6B9B358D632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8214136" y="584200"/>
            <a:ext cx="1044929" cy="1029033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6BAA5D5F-B981-6B66-CD82-84E845BB6F80}"/>
              </a:ext>
            </a:extLst>
          </p:cNvPr>
          <p:cNvCxnSpPr>
            <a:cxnSpLocks/>
            <a:endCxn id="7" idx="4"/>
          </p:cNvCxnSpPr>
          <p:nvPr/>
        </p:nvCxnSpPr>
        <p:spPr>
          <a:xfrm flipV="1">
            <a:off x="9336519" y="803275"/>
            <a:ext cx="109539" cy="75247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B6B09A41-3B81-CBC6-6335-38A1095B9CAE}"/>
              </a:ext>
            </a:extLst>
          </p:cNvPr>
          <p:cNvCxnSpPr>
            <a:cxnSpLocks/>
            <a:stCxn id="7" idx="5"/>
            <a:endCxn id="9" idx="1"/>
          </p:cNvCxnSpPr>
          <p:nvPr/>
        </p:nvCxnSpPr>
        <p:spPr>
          <a:xfrm>
            <a:off x="9523512" y="771192"/>
            <a:ext cx="882161" cy="1061116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2CE3A67F-FF79-5BEA-F582-5F70471B80EF}"/>
              </a:ext>
            </a:extLst>
          </p:cNvPr>
          <p:cNvCxnSpPr>
            <a:cxnSpLocks/>
            <a:stCxn id="9" idx="0"/>
            <a:endCxn id="10" idx="3"/>
          </p:cNvCxnSpPr>
          <p:nvPr/>
        </p:nvCxnSpPr>
        <p:spPr>
          <a:xfrm flipV="1">
            <a:off x="10483128" y="995823"/>
            <a:ext cx="302535" cy="804402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>
            <a:extLst>
              <a:ext uri="{FF2B5EF4-FFF2-40B4-BE49-F238E27FC236}">
                <a16:creationId xmlns:a16="http://schemas.microsoft.com/office/drawing/2014/main" id="{D062B5D8-1B52-3E39-4E38-B600C4DABAC7}"/>
              </a:ext>
            </a:extLst>
          </p:cNvPr>
          <p:cNvCxnSpPr>
            <a:cxnSpLocks/>
            <a:stCxn id="10" idx="5"/>
            <a:endCxn id="11" idx="2"/>
          </p:cNvCxnSpPr>
          <p:nvPr/>
        </p:nvCxnSpPr>
        <p:spPr>
          <a:xfrm>
            <a:off x="10940572" y="995823"/>
            <a:ext cx="651352" cy="240840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A59E909C-CC71-EDD3-1A89-AF69DE9203F1}"/>
              </a:ext>
            </a:extLst>
          </p:cNvPr>
          <p:cNvCxnSpPr>
            <a:cxnSpLocks/>
            <a:stCxn id="11" idx="4"/>
            <a:endCxn id="12" idx="0"/>
          </p:cNvCxnSpPr>
          <p:nvPr/>
        </p:nvCxnSpPr>
        <p:spPr>
          <a:xfrm>
            <a:off x="11701462" y="1346200"/>
            <a:ext cx="43008" cy="754784"/>
          </a:xfrm>
          <a:prstGeom prst="straightConnector1">
            <a:avLst/>
          </a:prstGeom>
          <a:ln w="57150">
            <a:solidFill>
              <a:schemeClr val="bg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7719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4D7702-1DA1-B427-1436-DBF39CA26A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C0AEF5-02B7-151B-286D-8FB6692DF4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스테이지 구성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1BC294C-B3C1-1BEF-41E8-6675AEB40F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039764" cy="4351338"/>
          </a:xfrm>
        </p:spPr>
        <p:txBody>
          <a:bodyPr/>
          <a:lstStyle/>
          <a:p>
            <a:r>
              <a:rPr lang="ko-KR" altLang="en-US" dirty="0"/>
              <a:t>스테이지 </a:t>
            </a:r>
            <a:r>
              <a:rPr lang="en-US" altLang="ko-KR" dirty="0"/>
              <a:t>1 - </a:t>
            </a:r>
            <a:r>
              <a:rPr lang="en-US" altLang="ko-KR" b="1" dirty="0"/>
              <a:t>Gold Coast</a:t>
            </a:r>
            <a:r>
              <a:rPr lang="en-US" altLang="ko-KR" dirty="0"/>
              <a:t>: </a:t>
            </a:r>
            <a:r>
              <a:rPr lang="ko-KR" altLang="en-US" dirty="0"/>
              <a:t>모래사장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2 - </a:t>
            </a:r>
            <a:r>
              <a:rPr lang="en-US" altLang="ko-KR" b="1" dirty="0"/>
              <a:t>Emerald Sea</a:t>
            </a:r>
            <a:r>
              <a:rPr lang="en-US" altLang="ko-KR" dirty="0"/>
              <a:t>: </a:t>
            </a:r>
            <a:r>
              <a:rPr lang="ko-KR" altLang="en-US" dirty="0"/>
              <a:t>얕은 바다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3 - </a:t>
            </a:r>
            <a:r>
              <a:rPr lang="en-US" altLang="ko-KR" b="1" dirty="0"/>
              <a:t>Shattered Wreckage</a:t>
            </a:r>
            <a:r>
              <a:rPr lang="en-US" altLang="ko-KR" dirty="0"/>
              <a:t>: </a:t>
            </a:r>
            <a:r>
              <a:rPr lang="ko-KR" altLang="en-US" dirty="0"/>
              <a:t>난파선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4 - </a:t>
            </a:r>
            <a:r>
              <a:rPr lang="en-US" altLang="ko-KR" b="1" dirty="0"/>
              <a:t>Deep Water</a:t>
            </a:r>
            <a:r>
              <a:rPr lang="en-US" altLang="ko-KR" dirty="0"/>
              <a:t>: </a:t>
            </a:r>
            <a:r>
              <a:rPr lang="ko-KR" altLang="en-US" dirty="0"/>
              <a:t>심해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5 - </a:t>
            </a:r>
            <a:r>
              <a:rPr lang="en-US" altLang="ko-KR" b="1" dirty="0"/>
              <a:t>Labyrinth</a:t>
            </a:r>
            <a:r>
              <a:rPr lang="en-US" altLang="ko-KR" dirty="0"/>
              <a:t>: </a:t>
            </a:r>
            <a:r>
              <a:rPr lang="ko-KR" altLang="en-US" dirty="0"/>
              <a:t>수중 미로 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6 - </a:t>
            </a:r>
            <a:r>
              <a:rPr lang="en-US" altLang="ko-KR" b="1" dirty="0"/>
              <a:t>Rival Battle</a:t>
            </a:r>
            <a:r>
              <a:rPr lang="en-US" altLang="ko-KR" dirty="0"/>
              <a:t>: </a:t>
            </a:r>
            <a:r>
              <a:rPr lang="ko-KR" altLang="en-US" dirty="0"/>
              <a:t>평행 세계의 </a:t>
            </a:r>
            <a:r>
              <a:rPr lang="en-US" altLang="ko-KR" dirty="0"/>
              <a:t>‘</a:t>
            </a:r>
            <a:r>
              <a:rPr lang="ko-KR" altLang="en-US" dirty="0"/>
              <a:t>나</a:t>
            </a:r>
            <a:r>
              <a:rPr lang="en-US" altLang="ko-KR" dirty="0"/>
              <a:t>‘</a:t>
            </a:r>
            <a:r>
              <a:rPr lang="ko-KR" altLang="en-US" dirty="0"/>
              <a:t>와의 제트스키 레이싱</a:t>
            </a:r>
            <a:endParaRPr lang="en-US" altLang="ko-KR" dirty="0"/>
          </a:p>
          <a:p>
            <a:r>
              <a:rPr lang="ko-KR" altLang="en-US" dirty="0"/>
              <a:t>스테이지 </a:t>
            </a:r>
            <a:r>
              <a:rPr lang="en-US" altLang="ko-KR" dirty="0"/>
              <a:t>7 - </a:t>
            </a:r>
            <a:r>
              <a:rPr lang="en-US" altLang="ko-KR" b="1" dirty="0"/>
              <a:t>Remote Island</a:t>
            </a:r>
            <a:r>
              <a:rPr lang="en-US" altLang="ko-KR" dirty="0"/>
              <a:t>: </a:t>
            </a:r>
            <a:r>
              <a:rPr lang="ko-KR" altLang="en-US" dirty="0"/>
              <a:t>외딴 섬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30020629-395B-EF1D-8269-8B76739B46D8}"/>
              </a:ext>
            </a:extLst>
          </p:cNvPr>
          <p:cNvSpPr/>
          <p:nvPr/>
        </p:nvSpPr>
        <p:spPr>
          <a:xfrm>
            <a:off x="3149600" y="1690688"/>
            <a:ext cx="498764" cy="3860367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DB1D38A-ACB0-000A-C198-1033C4760E46}"/>
              </a:ext>
            </a:extLst>
          </p:cNvPr>
          <p:cNvSpPr txBox="1"/>
          <p:nvPr/>
        </p:nvSpPr>
        <p:spPr>
          <a:xfrm>
            <a:off x="2479964" y="5685992"/>
            <a:ext cx="340821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solidFill>
                  <a:srgbClr val="C00000"/>
                </a:solidFill>
              </a:rPr>
              <a:t>GESDLRR</a:t>
            </a:r>
            <a:endParaRPr lang="ko-KR" altLang="en-US" sz="3200" b="1" dirty="0">
              <a:solidFill>
                <a:srgbClr val="C00000"/>
              </a:solidFill>
            </a:endParaRPr>
          </a:p>
        </p:txBody>
      </p:sp>
      <p:pic>
        <p:nvPicPr>
          <p:cNvPr id="7" name="그림 6" descr="텍스트, 폰트, 스크린샷, 라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A55D1BC-D060-D8BF-8E7A-9A3230F25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7537" y="5816506"/>
            <a:ext cx="6068272" cy="6763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95622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3DCC3D-E501-FEBA-B583-A97B1FDAB5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시연 영상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C60B84-0CE9-E045-DF75-302ECF7FC09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https://youtu.be/jGhhoL3wNJk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979968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야외, 하늘, 재앙, 건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A874111-2EF4-5E4C-C1D4-3351E3E7BB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016" b="10139"/>
          <a:stretch>
            <a:fillRect/>
          </a:stretch>
        </p:blipFill>
        <p:spPr>
          <a:xfrm>
            <a:off x="0" y="0"/>
            <a:ext cx="12192000" cy="6858001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E4792999-FE3F-B729-56B8-71586FA20729}"/>
              </a:ext>
            </a:extLst>
          </p:cNvPr>
          <p:cNvSpPr txBox="1">
            <a:spLocks/>
          </p:cNvSpPr>
          <p:nvPr/>
        </p:nvSpPr>
        <p:spPr>
          <a:xfrm>
            <a:off x="2889081" y="265459"/>
            <a:ext cx="9144000" cy="12896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ko-KR" altLang="en-US" sz="8000" dirty="0">
                <a:latin typeface="Arial" panose="020B0604020202020204" pitchFamily="34" charset="0"/>
                <a:cs typeface="Arial" panose="020B0604020202020204" pitchFamily="34" charset="0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9141072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7543BAF93A50CF428C3677ABBB21F5F3" ma:contentTypeVersion="4" ma:contentTypeDescription="새 문서를 만듭니다." ma:contentTypeScope="" ma:versionID="30e048b83ae0e69f0764da2e2e49e9cb">
  <xsd:schema xmlns:xsd="http://www.w3.org/2001/XMLSchema" xmlns:xs="http://www.w3.org/2001/XMLSchema" xmlns:p="http://schemas.microsoft.com/office/2006/metadata/properties" xmlns:ns3="c5a3dc6c-3188-4af3-a4c6-0a358d0fdc64" targetNamespace="http://schemas.microsoft.com/office/2006/metadata/properties" ma:root="true" ma:fieldsID="d21457c3a02f12c197ef0b7f97d313dd" ns3:_="">
    <xsd:import namespace="c5a3dc6c-3188-4af3-a4c6-0a358d0fdc64"/>
    <xsd:element name="properties">
      <xsd:complexType>
        <xsd:sequence>
          <xsd:element name="documentManagement">
            <xsd:complexType>
              <xsd:all>
                <xsd:element ref="ns3:MediaServiceDateTaken" minOccurs="0"/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a3dc6c-3188-4af3-a4c6-0a358d0fdc64" elementFormDefault="qualified">
    <xsd:import namespace="http://schemas.microsoft.com/office/2006/documentManagement/types"/>
    <xsd:import namespace="http://schemas.microsoft.com/office/infopath/2007/PartnerControls"/>
    <xsd:element name="MediaServiceDateTaken" ma:index="8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CF3CB1B-4533-46F0-AA2A-F7751E4F82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a3dc6c-3188-4af3-a4c6-0a358d0fdc6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DDABA1CE-4CB8-40C9-914D-0132F22A02C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190E7B-9354-4F6D-8DC9-9110C0F00E41}">
  <ds:schemaRefs>
    <ds:schemaRef ds:uri="http://www.w3.org/XML/1998/namespace"/>
    <ds:schemaRef ds:uri="http://schemas.microsoft.com/office/2006/documentManagement/types"/>
    <ds:schemaRef ds:uri="http://schemas.openxmlformats.org/package/2006/metadata/core-properties"/>
    <ds:schemaRef ds:uri="http://purl.org/dc/dcmitype/"/>
    <ds:schemaRef ds:uri="http://purl.org/dc/terms/"/>
    <ds:schemaRef ds:uri="http://schemas.microsoft.com/office/infopath/2007/PartnerControls"/>
    <ds:schemaRef ds:uri="http://purl.org/dc/elements/1.1/"/>
    <ds:schemaRef ds:uri="c5a3dc6c-3188-4af3-a4c6-0a358d0fdc64"/>
    <ds:schemaRef ds:uri="http://schemas.microsoft.com/office/2006/metadata/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1385</TotalTime>
  <Words>352</Words>
  <Application>Microsoft Office PowerPoint</Application>
  <PresentationFormat>와이드스크린</PresentationFormat>
  <Paragraphs>48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Ultimate Shell</vt:lpstr>
      <vt:lpstr>개요</vt:lpstr>
      <vt:lpstr>스토리</vt:lpstr>
      <vt:lpstr>게임 진행</vt:lpstr>
      <vt:lpstr>여기서 끝이 아니다!!</vt:lpstr>
      <vt:lpstr>스테이지 구성</vt:lpstr>
      <vt:lpstr>스테이지 구성</vt:lpstr>
      <vt:lpstr>시연 영상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G418-34</dc:creator>
  <cp:lastModifiedBy>박건우</cp:lastModifiedBy>
  <cp:revision>6</cp:revision>
  <dcterms:created xsi:type="dcterms:W3CDTF">2025-12-17T03:23:40Z</dcterms:created>
  <dcterms:modified xsi:type="dcterms:W3CDTF">2025-12-18T02:32:20Z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0x0101007543BAF93A50CF428C3677ABBB21F5F3</vt:lpwstr>
  </property>
</Properties>
</file>

<file path=docProps/thumbnail.jpeg>
</file>